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9" r:id="rId2"/>
    <p:sldId id="263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6F78CA5-A910-4C9A-B557-97C8DA7A6902}">
          <p14:sldIdLst>
            <p14:sldId id="259"/>
            <p14:sldId id="263"/>
          </p14:sldIdLst>
        </p14:section>
        <p14:section name="Раздел без заголовка" id="{509F2B46-A415-414C-865A-BC57E0BE686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3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63976-8774-4656-AA9A-7731672FAD07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C5DDB-DB18-4E5A-AADA-279CCDD1B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0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4DD21-7ACA-42EE-990C-DDD0EC16A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3C2848-2BE6-4D10-81E9-71B2B3151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8FA62F-A2C7-4F7D-B36E-9EF6012E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F6A5-89EE-4BBC-83CF-E83108A03F23}" type="datetime1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50BA79-364E-494E-9E8D-8EE7088A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C8B906-7A52-4941-90D7-D4701A84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566F-6785-4A19-9AA5-CDDC22713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23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D912F-1172-46DD-874E-39CEB98E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C9FC45-B893-48B0-81C3-9BCDCF00B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12AB1-BE21-4FCE-909E-650CEE9A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173A-4131-4F17-94DE-FC419FD36581}" type="datetime1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5DAC29-866F-4AC2-B2CC-CD88FA2FC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99AED-9E55-40ED-A3D6-9F30A5D5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566F-6785-4A19-9AA5-CDDC22713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4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7C4A347-CC06-440C-9440-3E517CB33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FB5187-7108-41DB-B5D9-20C72191A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A8F375-C47E-4300-B44E-5627D636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A10E-A55A-48F7-A835-76ADE80556EF}" type="datetime1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6F31F9-F87A-4650-833B-CD1859821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4AF5BE-ECEB-4AA6-AFA1-15049C5D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566F-6785-4A19-9AA5-CDDC22713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32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683E4-C757-460E-8B0D-15768DB1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C2D34-9990-44C5-B7F1-A140DF685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B99626-FD3D-4712-8B36-55C3518C6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1911-D362-4405-882B-FFA2A87FBD39}" type="datetime1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7EA198-5C00-4900-BE31-04368DAAA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BF3B51-5ED8-4567-903B-258E7F27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566F-6785-4A19-9AA5-CDDC22713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21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83ED8-39B8-469D-9C02-72B9ACFC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2EDC90-2F01-459D-A560-BE8FC41CD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82F58A-79AE-42EC-A546-2814F449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F128-058A-4C76-9707-435B04C3B8F9}" type="datetime1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B1C30-C391-4195-A280-C561DC568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4D8397-8846-4F60-B0C1-37103B94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566F-6785-4A19-9AA5-CDDC22713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0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DE49B-0347-49C1-A2E9-D5F158E00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80D17-21EC-40E8-BD20-FB9E13B8E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FFC08E-2975-4D62-B639-462E317A1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EB0FCC-23FF-404C-9151-860FE37C7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720E-67AB-4AE9-A623-FC721C1989E8}" type="datetime1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04186-2920-44AB-BB84-3C4F07D6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CFA3C5-A492-4369-B24E-9588F2C4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566F-6785-4A19-9AA5-CDDC22713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B74BD-54D0-449A-9D47-5AE717BFC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FB12B-C3D5-4BE7-98C6-D85122421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715802-1036-46A2-90EB-4A03B63E4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955217-2235-454D-8B30-13EAA8FD3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7ED227-61E7-4DFD-B52A-7C137F3F9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4DAE89-20E2-4855-B6D8-E270E650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436A-6CCE-4B11-9C50-774EA314578B}" type="datetime1">
              <a:rPr lang="ru-RU" smtClean="0"/>
              <a:t>24.02.2025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31D637-80D5-4131-8FF4-4E0FDC40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6C6182-F1AC-4D7E-AD85-08B08499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566F-6785-4A19-9AA5-CDDC22713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74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F2235-279F-4577-86F2-43CC03166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478001-FA20-41AF-B92D-C7E9B927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5362-CF69-4490-8771-0581CA5462E1}" type="datetime1">
              <a:rPr lang="ru-RU" smtClean="0"/>
              <a:t>24.02.2025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137AF1-927A-4B2C-B035-FB1BA766E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5E4636-05CB-4D24-8933-46B12E8D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566F-6785-4A19-9AA5-CDDC22713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26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862A49-6EC3-452F-9A98-A2612B99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82A6-EE22-426D-8788-3121A9A8D567}" type="datetime1">
              <a:rPr lang="ru-RU" smtClean="0"/>
              <a:t>24.02.2025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F2F6D-810D-4B95-87A4-46789114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810F3C-3D94-4C75-ACCF-73CB9D25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566F-6785-4A19-9AA5-CDDC22713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1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66017-BD38-4E61-87F6-D9468FFE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F5ABDF-7117-42E6-895B-95DC62854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33C562-A81E-454F-923F-BB06F1274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5D5F86-AF4A-4728-8C1D-550FEC919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ADF8-088D-4855-AC4B-0837D9B7FB6E}" type="datetime1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CC8313-BBFD-43AF-9F36-648422517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53A9C7-67BD-4433-8EA7-334C5EA0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566F-6785-4A19-9AA5-CDDC22713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01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3D212-91A6-4A83-894C-66517389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649594-EFC9-4045-B8E9-DFEC24571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523DD0-9AA0-4471-B8FE-079238C82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6CD5EF-2221-456B-8146-70E474CD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E8C2-A6BD-4671-BB18-E635C452A703}" type="datetime1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23F7EE-CF8D-4D97-876B-5C2A7A28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94EFF6-DD67-4715-8389-1732AC5E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566F-6785-4A19-9AA5-CDDC22713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2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17971-9DBF-49C8-8AFE-2C8B275E9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382D8F-1131-40E6-9579-A24E7B14C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701C33-0A36-4570-9DA0-86BBA1933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3A52A-F6CD-4208-9D43-6E058A75255D}" type="datetime1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BC81D8-509C-4237-9BA5-7B60F1AFB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E15E73-268B-4455-8E7D-9A5D77F6A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C566F-6785-4A19-9AA5-CDDC22713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93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Заголовок 151">
            <a:extLst>
              <a:ext uri="{FF2B5EF4-FFF2-40B4-BE49-F238E27FC236}">
                <a16:creationId xmlns:a16="http://schemas.microsoft.com/office/drawing/2014/main" id="{FCC9CD87-37C1-47B4-B395-494BEE766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370" y="2549143"/>
            <a:ext cx="9144000" cy="144893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latin typeface="+mn-lt"/>
              </a:rPr>
              <a:t>Наименование</a:t>
            </a:r>
            <a:br>
              <a:rPr lang="ru-RU" dirty="0">
                <a:solidFill>
                  <a:schemeClr val="bg1"/>
                </a:solidFill>
                <a:latin typeface="+mn-lt"/>
              </a:rPr>
            </a:br>
            <a:r>
              <a:rPr lang="ru-RU" dirty="0">
                <a:solidFill>
                  <a:schemeClr val="bg1"/>
                </a:solidFill>
                <a:latin typeface="+mn-lt"/>
              </a:rPr>
              <a:t>доклада</a:t>
            </a:r>
          </a:p>
        </p:txBody>
      </p:sp>
      <p:sp>
        <p:nvSpPr>
          <p:cNvPr id="153" name="Подзаголовок 152">
            <a:extLst>
              <a:ext uri="{FF2B5EF4-FFF2-40B4-BE49-F238E27FC236}">
                <a16:creationId xmlns:a16="http://schemas.microsoft.com/office/drawing/2014/main" id="{E948F8A5-221F-41ED-9FAA-033848325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370" y="3998077"/>
            <a:ext cx="9144000" cy="144893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bg1"/>
                </a:solidFill>
              </a:rPr>
              <a:t>Фамилия Имя Отчество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</a:rPr>
              <a:t>Должность,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  <a:latin typeface="+mj-lt"/>
              </a:rPr>
              <a:t>Организация, ученая степень, ученое звание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</a:rPr>
              <a:t>(</a:t>
            </a:r>
            <a:r>
              <a:rPr lang="ru-RU" sz="1800" dirty="0" err="1">
                <a:solidFill>
                  <a:schemeClr val="bg1"/>
                </a:solidFill>
              </a:rPr>
              <a:t>Соавт</a:t>
            </a:r>
            <a:r>
              <a:rPr lang="ru-RU" sz="1800" dirty="0">
                <a:solidFill>
                  <a:schemeClr val="bg1"/>
                </a:solidFill>
              </a:rPr>
              <a:t>. Фамилия Имя Отчество, должность, организация, уч. степень, уч. звание)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E7A81A4-8A81-4916-8989-A04D3C8EF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566F-6785-4A19-9AA5-CDDC227130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03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8D116-6EE9-44EE-9A78-157A3637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B6BFFA-6064-4321-A075-2A68EDE37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Текст</a:t>
            </a:r>
          </a:p>
          <a:p>
            <a:r>
              <a:rPr lang="ru-RU" dirty="0"/>
              <a:t>Текст</a:t>
            </a:r>
          </a:p>
          <a:p>
            <a:r>
              <a:rPr lang="ru-RU" dirty="0"/>
              <a:t>Текст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BABF78-9E5C-455E-9230-5C40C38A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566F-6785-4A19-9AA5-CDDC2271309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5703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к конференции молодых ученых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к конференции молодых ученых.pptx" id="{608F4E04-E139-42D1-9AD2-759192FB8DA9}" vid="{A9425679-41F6-4B17-B495-DA946AF8064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B1399B2-9955-4D8D-A859-BD883BDF1B7B}">
  <we:reference id="wa104187975" version="1.0.0.1" store="ru-RU" storeType="OMEX"/>
  <we:alternateReferences>
    <we:reference id="WA104187975" version="1.0.0.1" store="WA10418797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 конференции молодых ученых</Template>
  <TotalTime>8489</TotalTime>
  <Words>40</Words>
  <Application>Microsoft Office PowerPoint</Application>
  <PresentationFormat>Широкоэкранный</PresentationFormat>
  <Paragraphs>11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Презентация к конференции молодых ученых</vt:lpstr>
      <vt:lpstr>Наименование доклада</vt:lpstr>
      <vt:lpstr>Заголовок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Станислав Давыдов</dc:creator>
  <cp:lastModifiedBy>Станислав Давыдов</cp:lastModifiedBy>
  <cp:revision>30</cp:revision>
  <dcterms:created xsi:type="dcterms:W3CDTF">2024-11-14T02:41:32Z</dcterms:created>
  <dcterms:modified xsi:type="dcterms:W3CDTF">2025-02-25T02:56:19Z</dcterms:modified>
</cp:coreProperties>
</file>